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3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47" d="100"/>
          <a:sy n="47" d="100"/>
        </p:scale>
        <p:origin x="59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09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53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956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21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387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09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352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813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229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8086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813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70AFB-0865-428B-9C19-5C240C61A8F6}" type="datetimeFigureOut">
              <a:rPr lang="ko-KR" altLang="en-US" smtClean="0"/>
              <a:t>2018-09-04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87130-3E2B-4CC9-9CDC-58ED777D6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919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87355"/>
            <a:ext cx="9144000" cy="1514901"/>
          </a:xfrm>
        </p:spPr>
        <p:txBody>
          <a:bodyPr>
            <a:noAutofit/>
          </a:bodyPr>
          <a:lstStyle/>
          <a:p>
            <a:pPr algn="l"/>
            <a:r>
              <a:rPr lang="en-US" altLang="ko-KR" sz="9600" b="1" dirty="0" smtClean="0"/>
              <a:t>	</a:t>
            </a:r>
            <a:r>
              <a:rPr lang="ko-KR" altLang="en-US" sz="9600" b="1" dirty="0" smtClean="0"/>
              <a:t>기똥찬</a:t>
            </a:r>
            <a:r>
              <a:rPr lang="ko-KR" altLang="en-US" sz="9600" b="1" u="sng" dirty="0" smtClean="0"/>
              <a:t>  </a:t>
            </a:r>
            <a:endParaRPr lang="ko-KR" altLang="en-US" sz="1100" b="1" u="sng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1655762"/>
          </a:xfrm>
        </p:spPr>
        <p:txBody>
          <a:bodyPr>
            <a:normAutofit lnSpcReduction="10000"/>
          </a:bodyPr>
          <a:lstStyle/>
          <a:p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							</a:t>
            </a:r>
            <a:r>
              <a:rPr lang="ko-KR" altLang="en-US" sz="2000" dirty="0" smtClean="0"/>
              <a:t>아이디어 요약서</a:t>
            </a:r>
            <a:endParaRPr lang="en-US" altLang="ko-KR" sz="2000" dirty="0" smtClean="0"/>
          </a:p>
          <a:p>
            <a:r>
              <a:rPr lang="en-US" altLang="ko-KR" sz="2000" dirty="0" smtClean="0"/>
              <a:t>							2018.09.08</a:t>
            </a:r>
            <a:endParaRPr lang="ko-KR" alt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257795" y="2921314"/>
            <a:ext cx="4180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  </a:t>
            </a:r>
            <a:r>
              <a:rPr lang="ko-KR" altLang="en-US" sz="2400" dirty="0" err="1" smtClean="0"/>
              <a:t>클린</a:t>
            </a:r>
            <a:r>
              <a:rPr lang="ko-KR" altLang="en-US" sz="2400" dirty="0" smtClean="0"/>
              <a:t> 화장실을 위한 서비스</a:t>
            </a:r>
            <a:endParaRPr lang="ko-KR" altLang="en-US" sz="24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2207753" y="2702256"/>
            <a:ext cx="4230806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66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873" y="488404"/>
            <a:ext cx="9168023" cy="515242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877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2929" y="832513"/>
            <a:ext cx="8836966" cy="4953510"/>
          </a:xfrm>
          <a:prstGeom prst="rect">
            <a:avLst/>
          </a:prstGeom>
          <a:effectLst>
            <a:outerShdw blurRad="1270000" dist="50800" dir="5400000"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0794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0122" y="548640"/>
            <a:ext cx="9816254" cy="5521643"/>
          </a:xfrm>
          <a:prstGeom prst="rect">
            <a:avLst/>
          </a:prstGeom>
          <a:effectLst>
            <a:outerShdw blurRad="889000" dist="50800" dir="5400000"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713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400" y="2178685"/>
            <a:ext cx="10515600" cy="132556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/>
              <a:t>판도라의 상자</a:t>
            </a:r>
            <a:r>
              <a:rPr lang="en-US" altLang="ko-KR" dirty="0" smtClean="0"/>
              <a:t>,</a:t>
            </a:r>
            <a:br>
              <a:rPr lang="en-US" altLang="ko-KR" dirty="0" smtClean="0"/>
            </a:br>
            <a:r>
              <a:rPr lang="ko-KR" altLang="en-US" dirty="0" smtClean="0"/>
              <a:t>열 준비 되셨나요</a:t>
            </a:r>
            <a:r>
              <a:rPr lang="en-US" altLang="ko-KR" dirty="0" smtClean="0"/>
              <a:t>??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591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53440" y="2346325"/>
            <a:ext cx="10515600" cy="132556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err="1" smtClean="0"/>
              <a:t>걱정말아요</a:t>
            </a:r>
            <a:r>
              <a:rPr lang="en-US" altLang="ko-KR" dirty="0" smtClean="0"/>
              <a:t>~</a:t>
            </a:r>
            <a:br>
              <a:rPr lang="en-US" altLang="ko-KR" dirty="0" smtClean="0"/>
            </a:br>
            <a:r>
              <a:rPr lang="ko-KR" altLang="en-US" dirty="0" err="1" smtClean="0"/>
              <a:t>자신있게</a:t>
            </a:r>
            <a:r>
              <a:rPr lang="ko-KR" altLang="en-US" smtClean="0"/>
              <a:t> 열어요</a:t>
            </a:r>
            <a:r>
              <a:rPr lang="en-US" altLang="ko-KR" smtClean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880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온도센서 </a:t>
            </a:r>
            <a:r>
              <a:rPr lang="en-US" altLang="ko-KR" dirty="0" smtClean="0"/>
              <a:t>&amp;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초음파센서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011" y="1932305"/>
            <a:ext cx="4351338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59305"/>
            <a:ext cx="4657725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00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/>
          <p:cNvSpPr/>
          <p:nvPr/>
        </p:nvSpPr>
        <p:spPr>
          <a:xfrm>
            <a:off x="10996688" y="3246120"/>
            <a:ext cx="624840" cy="629658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1280" y="233874"/>
            <a:ext cx="6050280" cy="6559937"/>
          </a:xfrm>
          <a:prstGeom prst="rect">
            <a:avLst/>
          </a:prstGeom>
        </p:spPr>
      </p:pic>
      <p:pic>
        <p:nvPicPr>
          <p:cNvPr id="7" name="내용 개체 틀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423" y="233874"/>
            <a:ext cx="1710055" cy="171005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7000" sy="7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9" name="구부러진 연결선 8"/>
          <p:cNvCxnSpPr>
            <a:stCxn id="7" idx="3"/>
          </p:cNvCxnSpPr>
          <p:nvPr/>
        </p:nvCxnSpPr>
        <p:spPr>
          <a:xfrm rot="5400000">
            <a:off x="7063195" y="2147725"/>
            <a:ext cx="1158888" cy="250432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0901" y="2931326"/>
            <a:ext cx="1879065" cy="9444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직사각형 11"/>
          <p:cNvSpPr/>
          <p:nvPr/>
        </p:nvSpPr>
        <p:spPr>
          <a:xfrm>
            <a:off x="11369040" y="491460"/>
            <a:ext cx="716280" cy="61379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 smtClean="0">
                <a:solidFill>
                  <a:schemeClr val="bg1"/>
                </a:solidFill>
              </a:rPr>
              <a:t>문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26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65496" y="2494175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 smtClean="0"/>
              <a:t>그대여 </a:t>
            </a:r>
            <a:r>
              <a:rPr lang="ko-KR" altLang="en-US" dirty="0" err="1" smtClean="0"/>
              <a:t>걱정말아요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315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16</Words>
  <Application>Microsoft Office PowerPoint</Application>
  <PresentationFormat>와이드스크린</PresentationFormat>
  <Paragraphs>11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 기똥찬  </vt:lpstr>
      <vt:lpstr>PowerPoint 프레젠테이션</vt:lpstr>
      <vt:lpstr>PowerPoint 프레젠테이션</vt:lpstr>
      <vt:lpstr>PowerPoint 프레젠테이션</vt:lpstr>
      <vt:lpstr>판도라의 상자, 열 준비 되셨나요??</vt:lpstr>
      <vt:lpstr>걱정말아요~ 자신있게 열어요!</vt:lpstr>
      <vt:lpstr>온도센서 &amp; 초음파센서</vt:lpstr>
      <vt:lpstr>PowerPoint 프레젠테이션</vt:lpstr>
      <vt:lpstr>그대여 걱정말아요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기똥찬</dc:title>
  <dc:creator>jihye</dc:creator>
  <cp:lastModifiedBy>jihye</cp:lastModifiedBy>
  <cp:revision>21</cp:revision>
  <dcterms:created xsi:type="dcterms:W3CDTF">2018-09-03T15:45:21Z</dcterms:created>
  <dcterms:modified xsi:type="dcterms:W3CDTF">2018-09-03T17:54:12Z</dcterms:modified>
</cp:coreProperties>
</file>

<file path=docProps/thumbnail.jpeg>
</file>